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58"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58"/>
    <p:restoredTop sz="94641"/>
  </p:normalViewPr>
  <p:slideViewPr>
    <p:cSldViewPr snapToGrid="0" snapToObjects="1">
      <p:cViewPr varScale="1">
        <p:scale>
          <a:sx n="215" d="100"/>
          <a:sy n="215" d="100"/>
        </p:scale>
        <p:origin x="9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4FABF-EBCD-554F-8A1C-8D090357D6A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7D7B3A9-305A-BB42-A55E-F54A78DFE60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436836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4C3C6-95BC-3140-ABD5-78E86EF472EF}"/>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7CAB260-4377-5F41-96DD-4BF8A5331E69}"/>
              </a:ext>
            </a:extLst>
          </p:cNvPr>
          <p:cNvSpPr>
            <a:spLocks noGrp="1"/>
          </p:cNvSpPr>
          <p:nvPr>
            <p:ph type="body" orient="vert" idx="1"/>
          </p:nvPr>
        </p:nvSpPr>
        <p:spPr>
          <a:xfrm>
            <a:off x="838200" y="1825625"/>
            <a:ext cx="10515600" cy="43513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18506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5D4A043-5F87-3E4F-9FF5-883F80965B9A}"/>
              </a:ext>
            </a:extLst>
          </p:cNvPr>
          <p:cNvSpPr>
            <a:spLocks noGrp="1"/>
          </p:cNvSpPr>
          <p:nvPr>
            <p:ph type="title" orient="vert"/>
          </p:nvPr>
        </p:nvSpPr>
        <p:spPr>
          <a:xfrm>
            <a:off x="8724900" y="365125"/>
            <a:ext cx="2628900" cy="5811838"/>
          </a:xfrm>
          <a:prstGeom prst="rect">
            <a:avLst/>
          </a:prstGeo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AE6FB36-82BA-4140-B5DB-521C0295EAF3}"/>
              </a:ext>
            </a:extLst>
          </p:cNvPr>
          <p:cNvSpPr>
            <a:spLocks noGrp="1"/>
          </p:cNvSpPr>
          <p:nvPr>
            <p:ph type="body" orient="vert" idx="1"/>
          </p:nvPr>
        </p:nvSpPr>
        <p:spPr>
          <a:xfrm>
            <a:off x="838200" y="365125"/>
            <a:ext cx="7734300" cy="58118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97359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70952-F8CC-994D-8946-07024D86DE26}"/>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8287039-3839-9842-88D4-18E2FCFF16CA}"/>
              </a:ext>
            </a:extLst>
          </p:cNvPr>
          <p:cNvSpPr>
            <a:spLocks noGrp="1"/>
          </p:cNvSpPr>
          <p:nvPr>
            <p:ph idx="1"/>
          </p:nvPr>
        </p:nvSpPr>
        <p:spPr>
          <a:xfrm>
            <a:off x="838200" y="1825625"/>
            <a:ext cx="10515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91118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76696-3B94-6446-80CB-9A9B0589146F}"/>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0909B75-5EEA-914F-B246-F67AAE56D764}"/>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140796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0368E-8C54-D148-BBD7-B0822959FB9D}"/>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E0B710D-44BF-0544-98D3-865211DCBC7D}"/>
              </a:ext>
            </a:extLst>
          </p:cNvPr>
          <p:cNvSpPr>
            <a:spLocks noGrp="1"/>
          </p:cNvSpPr>
          <p:nvPr>
            <p:ph sz="half" idx="1"/>
          </p:nvPr>
        </p:nvSpPr>
        <p:spPr>
          <a:xfrm>
            <a:off x="838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69993AD-9305-5047-BD0B-A7D2481F22D8}"/>
              </a:ext>
            </a:extLst>
          </p:cNvPr>
          <p:cNvSpPr>
            <a:spLocks noGrp="1"/>
          </p:cNvSpPr>
          <p:nvPr>
            <p:ph sz="half" idx="2"/>
          </p:nvPr>
        </p:nvSpPr>
        <p:spPr>
          <a:xfrm>
            <a:off x="6172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6104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DAA00-14EA-6B47-8A38-D1962CB3ACC8}"/>
              </a:ext>
            </a:extLst>
          </p:cNvPr>
          <p:cNvSpPr>
            <a:spLocks noGrp="1"/>
          </p:cNvSpPr>
          <p:nvPr>
            <p:ph type="title"/>
          </p:nvPr>
        </p:nvSpPr>
        <p:spPr>
          <a:xfrm>
            <a:off x="839788" y="365125"/>
            <a:ext cx="10515600" cy="1325563"/>
          </a:xfrm>
          <a:prstGeom prst="rect">
            <a:avLst/>
          </a:prstGeo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E382850-3962-784F-B071-5AAE7EF0765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BAB0715-1742-6A43-B99B-49CE9580EA9E}"/>
              </a:ext>
            </a:extLst>
          </p:cNvPr>
          <p:cNvSpPr>
            <a:spLocks noGrp="1"/>
          </p:cNvSpPr>
          <p:nvPr>
            <p:ph sz="half" idx="2"/>
          </p:nvPr>
        </p:nvSpPr>
        <p:spPr>
          <a:xfrm>
            <a:off x="839788" y="2505075"/>
            <a:ext cx="5157787"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0961E5-2AA2-8942-9329-005D90D436E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1270247-BAFF-A447-9E5A-0B099E8FA371}"/>
              </a:ext>
            </a:extLst>
          </p:cNvPr>
          <p:cNvSpPr>
            <a:spLocks noGrp="1"/>
          </p:cNvSpPr>
          <p:nvPr>
            <p:ph sz="quarter" idx="4"/>
          </p:nvPr>
        </p:nvSpPr>
        <p:spPr>
          <a:xfrm>
            <a:off x="6172200" y="2505075"/>
            <a:ext cx="5183188"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9789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47339-89A1-414D-9C8E-443612C438E1}"/>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Tree>
    <p:extLst>
      <p:ext uri="{BB962C8B-B14F-4D97-AF65-F5344CB8AC3E}">
        <p14:creationId xmlns:p14="http://schemas.microsoft.com/office/powerpoint/2010/main" val="354865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124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9060F-D20D-7F47-AD36-FAAAB729150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CD2E92-FA70-8D4E-85ED-2E5B6565EB6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A3360BA-9596-924B-8866-1B51A3A46F8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893257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F7ADB8-608C-2B4B-8D2A-B1ACB822594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0160194-ABD2-654C-8FD1-810EFF81B91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F00CC0B-BDED-6A4F-843A-B2D70EA4B37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9739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093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Y9e0YQhoEpY?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1312664" y="76025"/>
            <a:ext cx="110782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2324 MON LA3 </a:t>
            </a:r>
            <a:r>
              <a:rPr lang="nl-NL" sz="2800" dirty="0">
                <a:solidFill>
                  <a:prstClr val="black"/>
                </a:solidFill>
                <a:latin typeface="Calibri" panose="020F0502020204030204"/>
              </a:rPr>
              <a:t>LS</a:t>
            </a: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 Ontwikkelingen gezonde leefstijl</a:t>
            </a:r>
            <a:endParaRPr kumimoji="0" lang="nl-NL" sz="20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endParaRPr>
          </a:p>
        </p:txBody>
      </p:sp>
      <p:sp>
        <p:nvSpPr>
          <p:cNvPr id="6" name="Text Box 7"/>
          <p:cNvSpPr txBox="1">
            <a:spLocks noChangeArrowheads="1"/>
          </p:cNvSpPr>
          <p:nvPr/>
        </p:nvSpPr>
        <p:spPr bwMode="auto">
          <a:xfrm>
            <a:off x="1319036" y="748643"/>
            <a:ext cx="5402322"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Leerdoel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Na het maken van dit leerarrangement ben je in staat om de laatste ontwikkeling op het gebied van een gezonde leefstijl toe te lichten, hoe bedrijven hier op in spelen en welke rol de overheid als het gaat om gezonde leefstijl van de Nederlandse bevolking. Dit geeft je mogelijk ideeën voor je eigen onderneming.</a:t>
            </a:r>
          </a:p>
        </p:txBody>
      </p:sp>
      <p:sp>
        <p:nvSpPr>
          <p:cNvPr id="9" name="Text Box 14"/>
          <p:cNvSpPr txBox="1">
            <a:spLocks noChangeArrowheads="1"/>
          </p:cNvSpPr>
          <p:nvPr/>
        </p:nvSpPr>
        <p:spPr bwMode="auto">
          <a:xfrm>
            <a:off x="7772020" y="3306340"/>
            <a:ext cx="3933074" cy="8309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Bronnen</a:t>
            </a:r>
            <a:r>
              <a:rPr lang="nl-NL" sz="1100" dirty="0">
                <a:solidFill>
                  <a:prstClr val="black"/>
                </a:solidFill>
                <a:ea typeface="Calibri" pitchFamily="34" charset="0"/>
                <a:cs typeface="Arial" charset="0"/>
              </a:rPr>
              <a:t>:</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err="1">
                <a:ln>
                  <a:noFill/>
                </a:ln>
                <a:solidFill>
                  <a:prstClr val="black"/>
                </a:solidFill>
                <a:effectLst/>
                <a:uLnTx/>
                <a:uFillTx/>
                <a:latin typeface="Arial" charset="0"/>
                <a:ea typeface="Calibri" pitchFamily="34" charset="0"/>
                <a:cs typeface="Arial" charset="0"/>
              </a:rPr>
              <a:t>Lesse</a:t>
            </a:r>
            <a:r>
              <a:rPr lang="nl-NL" sz="1200" b="1" dirty="0">
                <a:solidFill>
                  <a:prstClr val="black"/>
                </a:solidFill>
                <a:ea typeface="Calibri" pitchFamily="34" charset="0"/>
                <a:cs typeface="Arial" charset="0"/>
              </a:rPr>
              <a:t>n lifestyle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Lijst met interessante boeken en website vanuit de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les lifestyle</a:t>
            </a:r>
          </a:p>
        </p:txBody>
      </p:sp>
      <p:pic>
        <p:nvPicPr>
          <p:cNvPr id="12" name="Afbeelding 11"/>
          <p:cNvPicPr>
            <a:picLocks noChangeAspect="1"/>
          </p:cNvPicPr>
          <p:nvPr/>
        </p:nvPicPr>
        <p:blipFill>
          <a:blip r:embed="rId3"/>
          <a:stretch>
            <a:fillRect/>
          </a:stretch>
        </p:blipFill>
        <p:spPr>
          <a:xfrm>
            <a:off x="7283461" y="878004"/>
            <a:ext cx="363917" cy="263054"/>
          </a:xfrm>
          <a:prstGeom prst="rect">
            <a:avLst/>
          </a:prstGeom>
        </p:spPr>
      </p:pic>
      <p:pic>
        <p:nvPicPr>
          <p:cNvPr id="13" name="Afbeelding 12"/>
          <p:cNvPicPr>
            <a:picLocks noChangeAspect="1"/>
          </p:cNvPicPr>
          <p:nvPr/>
        </p:nvPicPr>
        <p:blipFill>
          <a:blip r:embed="rId4"/>
          <a:stretch>
            <a:fillRect/>
          </a:stretch>
        </p:blipFill>
        <p:spPr>
          <a:xfrm>
            <a:off x="7332089" y="3329164"/>
            <a:ext cx="315289" cy="290796"/>
          </a:xfrm>
          <a:prstGeom prst="rect">
            <a:avLst/>
          </a:prstGeom>
        </p:spPr>
      </p:pic>
      <p:pic>
        <p:nvPicPr>
          <p:cNvPr id="15" name="Afbeelding 14"/>
          <p:cNvPicPr>
            <a:picLocks noChangeAspect="1"/>
          </p:cNvPicPr>
          <p:nvPr/>
        </p:nvPicPr>
        <p:blipFill rotWithShape="1">
          <a:blip r:embed="rId5"/>
          <a:srcRect l="17050" t="33024" r="61669" b="30375"/>
          <a:stretch/>
        </p:blipFill>
        <p:spPr>
          <a:xfrm>
            <a:off x="7355165" y="2479732"/>
            <a:ext cx="292213" cy="263054"/>
          </a:xfrm>
          <a:prstGeom prst="rect">
            <a:avLst/>
          </a:prstGeom>
        </p:spPr>
      </p:pic>
      <p:pic>
        <p:nvPicPr>
          <p:cNvPr id="16" name="Afbeelding 15"/>
          <p:cNvPicPr>
            <a:picLocks noChangeAspect="1"/>
          </p:cNvPicPr>
          <p:nvPr/>
        </p:nvPicPr>
        <p:blipFill>
          <a:blip r:embed="rId6"/>
          <a:stretch>
            <a:fillRect/>
          </a:stretch>
        </p:blipFill>
        <p:spPr>
          <a:xfrm>
            <a:off x="914401" y="3619960"/>
            <a:ext cx="299030" cy="416301"/>
          </a:xfrm>
          <a:prstGeom prst="rect">
            <a:avLst/>
          </a:prstGeom>
        </p:spPr>
      </p:pic>
      <p:pic>
        <p:nvPicPr>
          <p:cNvPr id="17" name="Afbeelding 16"/>
          <p:cNvPicPr>
            <a:picLocks noChangeAspect="1"/>
          </p:cNvPicPr>
          <p:nvPr/>
        </p:nvPicPr>
        <p:blipFill>
          <a:blip r:embed="rId7"/>
          <a:stretch>
            <a:fillRect/>
          </a:stretch>
        </p:blipFill>
        <p:spPr>
          <a:xfrm>
            <a:off x="914401" y="1702251"/>
            <a:ext cx="256221" cy="321303"/>
          </a:xfrm>
          <a:prstGeom prst="rect">
            <a:avLst/>
          </a:prstGeom>
        </p:spPr>
      </p:pic>
      <p:pic>
        <p:nvPicPr>
          <p:cNvPr id="18" name="Afbeelding 17"/>
          <p:cNvPicPr>
            <a:picLocks noChangeAspect="1"/>
          </p:cNvPicPr>
          <p:nvPr/>
        </p:nvPicPr>
        <p:blipFill rotWithShape="1">
          <a:blip r:embed="rId8"/>
          <a:srcRect l="21805" r="10840"/>
          <a:stretch/>
        </p:blipFill>
        <p:spPr>
          <a:xfrm>
            <a:off x="865458" y="685797"/>
            <a:ext cx="363917" cy="476511"/>
          </a:xfrm>
          <a:prstGeom prst="rect">
            <a:avLst/>
          </a:prstGeom>
        </p:spPr>
      </p:pic>
      <p:sp>
        <p:nvSpPr>
          <p:cNvPr id="19" name="Text Box 9"/>
          <p:cNvSpPr txBox="1">
            <a:spLocks noChangeArrowheads="1"/>
          </p:cNvSpPr>
          <p:nvPr/>
        </p:nvSpPr>
        <p:spPr bwMode="auto">
          <a:xfrm>
            <a:off x="1338073" y="3721838"/>
            <a:ext cx="5408693" cy="18004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176213" marR="0" lvl="0" indent="-176213" algn="l" defTabSz="914400" rtl="0" eaLnBrk="1" fontAlgn="auto" latinLnBrk="0" hangingPunct="1">
              <a:lnSpc>
                <a:spcPct val="100000"/>
              </a:lnSpc>
              <a:spcBef>
                <a:spcPct val="50000"/>
              </a:spcBef>
              <a:spcAft>
                <a:spcPts val="0"/>
              </a:spcAft>
              <a:buClrTx/>
              <a:buSzTx/>
              <a:buFontTx/>
              <a:buNone/>
              <a:tabLst>
                <a:tab pos="176213" algn="l"/>
                <a:tab pos="1163638" algn="l"/>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Stappen</a:t>
            </a:r>
            <a:r>
              <a:rPr kumimoji="0" lang="nl-NL" sz="1100" b="1" i="0" u="none" strike="noStrike" kern="1200" cap="none" spc="0" normalizeH="0" baseline="0" noProof="0" dirty="0">
                <a:ln>
                  <a:noFill/>
                </a:ln>
                <a:solidFill>
                  <a:srgbClr val="CCFF33"/>
                </a:solidFill>
                <a:effectLst/>
                <a:uLnTx/>
                <a:uFillTx/>
                <a:latin typeface="Arial" charset="0"/>
                <a:ea typeface="ＭＳ Ｐゴシック" pitchFamily="36" charset="-128"/>
                <a:cs typeface="+mn-cs"/>
              </a:rPr>
              <a:t>	</a:t>
            </a:r>
            <a:r>
              <a:rPr kumimoji="0" lang="nl-NL" sz="1100" b="1" i="0" u="none" strike="noStrike" kern="1200" cap="none" spc="0" normalizeH="0" baseline="0" noProof="0" dirty="0">
                <a:ln>
                  <a:noFill/>
                </a:ln>
                <a:solidFill>
                  <a:srgbClr val="0070C0"/>
                </a:solidFill>
                <a:effectLst/>
                <a:uLnTx/>
                <a:uFillTx/>
                <a:latin typeface="Arial" charset="0"/>
                <a:ea typeface="Calibri" pitchFamily="34" charset="0"/>
                <a:cs typeface="Arial" charset="0"/>
              </a:rPr>
              <a:t>		</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Ga op zoek naar de onderwerpen die rol spelen bij gezonde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Ga op zoek naar de trends aangaande de bovengenoemde onderwerpen.</a:t>
            </a:r>
          </a:p>
          <a:p>
            <a:pPr marL="228600" indent="-228600">
              <a:buFont typeface="+mj-lt"/>
              <a:buAutoNum type="arabicPeriod"/>
              <a:defRPr/>
            </a:pPr>
            <a:r>
              <a:rPr lang="nl-NL" sz="1100" dirty="0">
                <a:solidFill>
                  <a:prstClr val="black"/>
                </a:solidFill>
                <a:ea typeface="Calibri" pitchFamily="34" charset="0"/>
                <a:cs typeface="Arial" charset="0"/>
              </a:rPr>
              <a:t>Zoek minimaal 2 bedrijven die hier op inspelen.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Welke rol heeft de overheid om een gezonde leefstijl te stimuleren?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Maak een koppeling naar </a:t>
            </a:r>
            <a:r>
              <a:rPr lang="nl-NL" sz="1100">
                <a:solidFill>
                  <a:prstClr val="black"/>
                </a:solidFill>
                <a:ea typeface="Calibri" pitchFamily="34" charset="0"/>
                <a:cs typeface="Arial" charset="0"/>
              </a:rPr>
              <a:t>het IBS/je </a:t>
            </a:r>
            <a:r>
              <a:rPr lang="nl-NL" sz="1100" dirty="0">
                <a:solidFill>
                  <a:prstClr val="black"/>
                </a:solidFill>
                <a:ea typeface="Calibri" pitchFamily="34" charset="0"/>
                <a:cs typeface="Arial" charset="0"/>
              </a:rPr>
              <a:t>eigen onderneming en geef de </a:t>
            </a:r>
            <a:r>
              <a:rPr lang="nl-NL" sz="1100" dirty="0" err="1">
                <a:solidFill>
                  <a:prstClr val="black"/>
                </a:solidFill>
                <a:ea typeface="Calibri" pitchFamily="34" charset="0"/>
                <a:cs typeface="Arial" charset="0"/>
              </a:rPr>
              <a:t>unique</a:t>
            </a:r>
            <a:r>
              <a:rPr lang="nl-NL" sz="1100" dirty="0">
                <a:solidFill>
                  <a:prstClr val="black"/>
                </a:solidFill>
                <a:ea typeface="Calibri" pitchFamily="34" charset="0"/>
                <a:cs typeface="Arial" charset="0"/>
              </a:rPr>
              <a:t> </a:t>
            </a:r>
            <a:r>
              <a:rPr lang="nl-NL" sz="1100" dirty="0" err="1">
                <a:solidFill>
                  <a:prstClr val="black"/>
                </a:solidFill>
                <a:ea typeface="Calibri" pitchFamily="34" charset="0"/>
                <a:cs typeface="Arial" charset="0"/>
              </a:rPr>
              <a:t>selling</a:t>
            </a:r>
            <a:r>
              <a:rPr lang="nl-NL" sz="1100" dirty="0">
                <a:solidFill>
                  <a:prstClr val="black"/>
                </a:solidFill>
                <a:ea typeface="Calibri" pitchFamily="34" charset="0"/>
                <a:cs typeface="Arial" charset="0"/>
              </a:rPr>
              <a:t> points (USP) aan.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Gebruik voor alle zaken betrouwbare bronnen en zorg ook voor een goede bronvermelding volgens de APA richtlijnen.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6213" algn="l"/>
                <a:tab pos="1163638" algn="l"/>
              </a:tabLst>
              <a:defRPr/>
            </a:pP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p:txBody>
      </p:sp>
      <p:sp>
        <p:nvSpPr>
          <p:cNvPr id="20" name="Text Box 17"/>
          <p:cNvSpPr txBox="1">
            <a:spLocks noChangeArrowheads="1"/>
          </p:cNvSpPr>
          <p:nvPr/>
        </p:nvSpPr>
        <p:spPr bwMode="auto">
          <a:xfrm>
            <a:off x="7772020" y="870622"/>
            <a:ext cx="3933074" cy="1461939"/>
          </a:xfrm>
          <a:prstGeom prst="rect">
            <a:avLst/>
          </a:prstGeom>
          <a:no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Samenwerken</a:t>
            </a:r>
            <a:r>
              <a:rPr kumimoji="0" lang="nl-NL" sz="11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			</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Dit product maak je alleen.</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Lever je product in via Teams</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Je wordt een groepje feedback </a:t>
            </a:r>
            <a:r>
              <a:rPr kumimoji="0" lang="nl-NL" sz="1100" b="0" i="0" u="none" strike="noStrike" kern="1200" cap="none" spc="0" normalizeH="0" baseline="0" noProof="0" dirty="0" err="1">
                <a:ln>
                  <a:noFill/>
                </a:ln>
                <a:solidFill>
                  <a:prstClr val="black"/>
                </a:solidFill>
                <a:effectLst/>
                <a:uLnTx/>
                <a:uFillTx/>
                <a:latin typeface="Calibri" panose="020F0502020204030204"/>
                <a:ea typeface="Calibri" pitchFamily="34" charset="0"/>
                <a:cs typeface="Arial" charset="0"/>
              </a:rPr>
              <a:t>friends</a:t>
            </a: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 geplaatst</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Geef feedback op de producten van anderen en ontvang feedback</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Beschrijf in je reflectieverslag hoe je het feedback geven ervaren hebt. </a:t>
            </a:r>
          </a:p>
        </p:txBody>
      </p:sp>
      <p:sp>
        <p:nvSpPr>
          <p:cNvPr id="21" name="Text Box 8"/>
          <p:cNvSpPr txBox="1">
            <a:spLocks noChangeArrowheads="1"/>
          </p:cNvSpPr>
          <p:nvPr/>
        </p:nvSpPr>
        <p:spPr bwMode="auto">
          <a:xfrm>
            <a:off x="1338073" y="1964928"/>
            <a:ext cx="5408693" cy="1292662"/>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Product </a:t>
            </a:r>
            <a:r>
              <a:rPr kumimoji="0" lang="nl-NL" sz="1100" b="1" i="0" u="none" strike="noStrike" kern="1200" cap="none" spc="0" normalizeH="0" baseline="0" noProof="0" dirty="0">
                <a:ln>
                  <a:noFill/>
                </a:ln>
                <a:solidFill>
                  <a:srgbClr val="0099FF"/>
                </a:solidFill>
                <a:effectLst/>
                <a:uLnTx/>
                <a:uFillTx/>
                <a:latin typeface="Arial" charset="0"/>
                <a:ea typeface="ＭＳ Ｐゴシック" pitchFamily="36"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Een </a:t>
            </a:r>
            <a:r>
              <a:rPr lang="nl-NL" sz="1100" dirty="0">
                <a:solidFill>
                  <a:prstClr val="black"/>
                </a:solidFill>
                <a:ea typeface="Calibri" pitchFamily="34" charset="0"/>
                <a:cs typeface="Arial" charset="0"/>
              </a:rPr>
              <a:t>interessant artikel waar je de volgende onderwerpen in verwerkt: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onderwerpen spelen een rol bij een gezonde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trends kun je vinden bij deze onderwerpen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Op welke wijze geven bedrijven hier invulling aan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rol speelt de overheid bij een gezonde leefstijl van Nederlanders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Geef als laatste jouw persoonlijke mening</a:t>
            </a:r>
          </a:p>
        </p:txBody>
      </p:sp>
      <p:sp>
        <p:nvSpPr>
          <p:cNvPr id="23" name="Text Box 14"/>
          <p:cNvSpPr txBox="1">
            <a:spLocks noChangeArrowheads="1"/>
          </p:cNvSpPr>
          <p:nvPr/>
        </p:nvSpPr>
        <p:spPr bwMode="auto">
          <a:xfrm>
            <a:off x="7772020" y="2474458"/>
            <a:ext cx="3933074" cy="615553"/>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Bijeenkomsten &amp; Tijd</a:t>
            </a: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Specialisatie lessen </a:t>
            </a:r>
            <a:r>
              <a:rPr lang="nl-NL" sz="1100" dirty="0">
                <a:solidFill>
                  <a:prstClr val="black"/>
                </a:solidFill>
                <a:ea typeface="Calibri" pitchFamily="34" charset="0"/>
                <a:cs typeface="Arial" charset="0"/>
              </a:rPr>
              <a:t>lifestyle</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Deadline: </a:t>
            </a:r>
            <a:r>
              <a:rPr lang="nl-NL" sz="1100" dirty="0">
                <a:solidFill>
                  <a:prstClr val="black"/>
                </a:solidFill>
                <a:ea typeface="Calibri" pitchFamily="34" charset="0"/>
                <a:cs typeface="Arial" charset="0"/>
              </a:rPr>
              <a:t>22-12</a:t>
            </a: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-2023</a:t>
            </a:r>
            <a:endParaRPr kumimoji="0" lang="nl-NL" sz="1100" b="0" i="0" u="none" strike="noStrike" kern="1200" cap="none" spc="0" normalizeH="0" baseline="0" noProof="0" dirty="0">
              <a:ln>
                <a:noFill/>
              </a:ln>
              <a:solidFill>
                <a:srgbClr val="FF0000"/>
              </a:solidFill>
              <a:effectLst/>
              <a:uLnTx/>
              <a:uFillTx/>
              <a:latin typeface="Arial" charset="0"/>
              <a:ea typeface="Calibri" pitchFamily="34" charset="0"/>
              <a:cs typeface="Arial" charset="0"/>
            </a:endParaRPr>
          </a:p>
        </p:txBody>
      </p:sp>
    </p:spTree>
    <p:extLst>
      <p:ext uri="{BB962C8B-B14F-4D97-AF65-F5344CB8AC3E}">
        <p14:creationId xmlns:p14="http://schemas.microsoft.com/office/powerpoint/2010/main" val="251155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EF2F48-53FD-9A3B-E9E5-8166F1EA10A4}"/>
              </a:ext>
            </a:extLst>
          </p:cNvPr>
          <p:cNvSpPr>
            <a:spLocks noGrp="1"/>
          </p:cNvSpPr>
          <p:nvPr>
            <p:ph type="title"/>
          </p:nvPr>
        </p:nvSpPr>
        <p:spPr/>
        <p:txBody>
          <a:bodyPr/>
          <a:lstStyle/>
          <a:p>
            <a:r>
              <a:rPr lang="nl-NL" dirty="0"/>
              <a:t>Ontwikkelingen</a:t>
            </a:r>
          </a:p>
        </p:txBody>
      </p:sp>
      <p:pic>
        <p:nvPicPr>
          <p:cNvPr id="4" name="Onlinemedia 3" descr="What is REDEFINE MEAT™?">
            <a:hlinkClick r:id="" action="ppaction://media"/>
            <a:extLst>
              <a:ext uri="{FF2B5EF4-FFF2-40B4-BE49-F238E27FC236}">
                <a16:creationId xmlns:a16="http://schemas.microsoft.com/office/drawing/2014/main" id="{481152E5-1BBF-F4DC-69F8-2F4560122F77}"/>
              </a:ext>
            </a:extLst>
          </p:cNvPr>
          <p:cNvPicPr>
            <a:picLocks noGrp="1" noRot="1" noChangeAspect="1"/>
          </p:cNvPicPr>
          <p:nvPr>
            <p:ph idx="1"/>
            <a:videoFile r:link="rId1"/>
          </p:nvPr>
        </p:nvPicPr>
        <p:blipFill>
          <a:blip r:embed="rId3"/>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181498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5C37DF-FE80-4B43-AC7B-284AD78332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858DCB-A73E-444F-8FE3-A826E6E90195}">
  <ds:schemaRefs>
    <ds:schemaRef ds:uri="http://schemas.microsoft.com/sharepoint/v3/contenttype/forms"/>
  </ds:schemaRefs>
</ds:datastoreItem>
</file>

<file path=customXml/itemProps3.xml><?xml version="1.0" encoding="utf-8"?>
<ds:datastoreItem xmlns:ds="http://schemas.openxmlformats.org/officeDocument/2006/customXml" ds:itemID="{30D189E5-3D64-46CD-BF80-1A4224F99A8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288</TotalTime>
  <Words>277</Words>
  <Application>Microsoft Macintosh PowerPoint</Application>
  <PresentationFormat>Breedbeeld</PresentationFormat>
  <Paragraphs>31</Paragraphs>
  <Slides>2</Slides>
  <Notes>0</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1_Kantoorthema</vt:lpstr>
      <vt:lpstr>PowerPoint-presentatie</vt:lpstr>
      <vt:lpstr>Ontwikkelingen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Mariska de Rouw</dc:creator>
  <cp:lastModifiedBy>Mariska de Rouw</cp:lastModifiedBy>
  <cp:revision>7</cp:revision>
  <dcterms:created xsi:type="dcterms:W3CDTF">2021-11-10T14:34:25Z</dcterms:created>
  <dcterms:modified xsi:type="dcterms:W3CDTF">2023-12-07T12:12:05Z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